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02" d="100"/>
          <a:sy n="102" d="100"/>
        </p:scale>
        <p:origin x="-954" y="-9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414A-E63D-4384-9E2F-E092602FDC6E}" type="datetimeFigureOut">
              <a:rPr lang="en-IN" smtClean="0"/>
              <a:t>01-10-2019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6BA669-10AF-4236-BBDD-A665E60F9C66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0908572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414A-E63D-4384-9E2F-E092602FDC6E}" type="datetimeFigureOut">
              <a:rPr lang="en-IN" smtClean="0"/>
              <a:t>01-10-2019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6BA669-10AF-4236-BBDD-A665E60F9C66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8745987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414A-E63D-4384-9E2F-E092602FDC6E}" type="datetimeFigureOut">
              <a:rPr lang="en-IN" smtClean="0"/>
              <a:t>01-10-2019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6BA669-10AF-4236-BBDD-A665E60F9C66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6046207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414A-E63D-4384-9E2F-E092602FDC6E}" type="datetimeFigureOut">
              <a:rPr lang="en-IN" smtClean="0"/>
              <a:t>01-10-2019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6BA669-10AF-4236-BBDD-A665E60F9C66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7452445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414A-E63D-4384-9E2F-E092602FDC6E}" type="datetimeFigureOut">
              <a:rPr lang="en-IN" smtClean="0"/>
              <a:t>01-10-2019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6BA669-10AF-4236-BBDD-A665E60F9C66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9392469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414A-E63D-4384-9E2F-E092602FDC6E}" type="datetimeFigureOut">
              <a:rPr lang="en-IN" smtClean="0"/>
              <a:t>01-10-2019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6BA669-10AF-4236-BBDD-A665E60F9C66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9564482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414A-E63D-4384-9E2F-E092602FDC6E}" type="datetimeFigureOut">
              <a:rPr lang="en-IN" smtClean="0"/>
              <a:t>01-10-2019</a:t>
            </a:fld>
            <a:endParaRPr lang="en-IN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6BA669-10AF-4236-BBDD-A665E60F9C66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4531932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414A-E63D-4384-9E2F-E092602FDC6E}" type="datetimeFigureOut">
              <a:rPr lang="en-IN" smtClean="0"/>
              <a:t>01-10-2019</a:t>
            </a:fld>
            <a:endParaRPr lang="en-IN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6BA669-10AF-4236-BBDD-A665E60F9C66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792343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414A-E63D-4384-9E2F-E092602FDC6E}" type="datetimeFigureOut">
              <a:rPr lang="en-IN" smtClean="0"/>
              <a:t>01-10-2019</a:t>
            </a:fld>
            <a:endParaRPr lang="en-IN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6BA669-10AF-4236-BBDD-A665E60F9C66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6054143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414A-E63D-4384-9E2F-E092602FDC6E}" type="datetimeFigureOut">
              <a:rPr lang="en-IN" smtClean="0"/>
              <a:t>01-10-2019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6BA669-10AF-4236-BBDD-A665E60F9C66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7859065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N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414A-E63D-4384-9E2F-E092602FDC6E}" type="datetimeFigureOut">
              <a:rPr lang="en-IN" smtClean="0"/>
              <a:t>01-10-2019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6BA669-10AF-4236-BBDD-A665E60F9C66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5566020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E09414A-E63D-4384-9E2F-E092602FDC6E}" type="datetimeFigureOut">
              <a:rPr lang="en-IN" smtClean="0"/>
              <a:t>01-10-2019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96BA669-10AF-4236-BBDD-A665E60F9C66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6098695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6" name="Picture 15"/>
          <p:cNvPicPr>
            <a:picLocks noChangeAspect="1"/>
          </p:cNvPicPr>
          <p:nvPr/>
        </p:nvPicPr>
        <p:blipFill>
          <a:blip r:embed="rId2" cstate="print">
            <a:lum bright="70000" contrast="-70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81722" y="0"/>
            <a:ext cx="1730811" cy="1729196"/>
          </a:xfrm>
          <a:prstGeom prst="rect">
            <a:avLst/>
          </a:prstGeom>
        </p:spPr>
      </p:pic>
      <p:pic>
        <p:nvPicPr>
          <p:cNvPr id="3" name="Picture 2"/>
          <p:cNvPicPr>
            <a:picLocks noChangeAspect="1"/>
          </p:cNvPicPr>
          <p:nvPr/>
        </p:nvPicPr>
        <p:blipFill>
          <a:blip r:embed="rId2" cstate="print">
            <a:grayscl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219046" y="2317305"/>
            <a:ext cx="1730811" cy="1729196"/>
          </a:xfrm>
          <a:prstGeom prst="rect">
            <a:avLst/>
          </a:prstGeom>
        </p:spPr>
      </p:pic>
      <p:pic>
        <p:nvPicPr>
          <p:cNvPr id="4" name="Picture 3"/>
          <p:cNvPicPr>
            <a:picLocks noChangeAspect="1"/>
          </p:cNvPicPr>
          <p:nvPr/>
        </p:nvPicPr>
        <p:blipFill>
          <a:blip r:embed="rId2" cstate="print">
            <a:biLevel thresh="50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34264" y="4709052"/>
            <a:ext cx="1730811" cy="172919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2268933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Vipin Thomas</dc:creator>
  <cp:lastModifiedBy>xisco</cp:lastModifiedBy>
  <cp:revision>4</cp:revision>
  <dcterms:created xsi:type="dcterms:W3CDTF">2014-05-28T05:25:18Z</dcterms:created>
  <dcterms:modified xsi:type="dcterms:W3CDTF">2019-10-01T09:04:49Z</dcterms:modified>
</cp:coreProperties>
</file>

<file path=docProps/thumbnail.jpeg>
</file>