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modifyVerifier cryptProviderType="rsaAES" cryptAlgorithmClass="hash" cryptAlgorithmType="typeAny" cryptAlgorithmSid="14" spinCount="100000" saltData="qh98HWf4JpzDM2hMHw2pPA==" hashData="wMVc4kxtNHYaM+MBimsTX2w1SnwGoLuhQ0+KRY87iWS7mxZJRiRH0TG95RCucmD4d0Ih6uLaFGCO6Xd+6q4rig==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84" y="1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E5F8F4C-2D1F-456E-963A-3EF0A239727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6D8500D0-471C-4F9B-B5FB-0163F8CC5A8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D62F786-BE8B-44BA-B604-23FD27668B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145CF4CD-4924-467C-A454-0C651E2825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0616FDD8-C097-42AF-B0BD-C16E52BA34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962654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FFBFA52-A6C1-46F9-9123-D8FE935CB7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7D7E7C4D-0A1A-44F9-9C55-4529BFFFEA1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B0672EB-C202-4ADD-B518-2294572F11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EC553EFA-AF21-4B4D-AA91-8238F1576B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770FEC5A-02F6-4AE3-907D-98A3895F1B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766267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F18E139E-E86F-400E-8BF2-DE0E6C5AA89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46EA6094-D9D0-4C3D-A463-82939AF072A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5A330D96-A4F6-4F7F-BF4D-7743C68066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023DFCD8-F983-4AE5-8E48-19FA155CB9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4F1B33E6-9BA6-40C2-9284-A1E72C464F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082688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0C7C260-B50F-4D47-81E9-80D33008BC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5473DAFA-7891-4490-A880-8568A2487A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C993143-D799-4DBF-BBCB-7D628EFD9A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F6B34FB-BD78-43D6-887E-1C2127E5D3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B2C2B12-9B15-45CF-9ACF-B9EA99A18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73759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68B6030E-70FA-463A-A448-DD697A03A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C965AEDE-4EC6-4B4A-A236-C10B9B1035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86B5ED0-480B-4F6A-A52E-233793E840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A00D2A1-58E9-4D73-ACAA-FB55C8086D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7D54507E-3DC5-4295-A1B1-2DB466E501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71070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5399F0E-BF37-4A70-BCA3-5E300492DA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66429B11-A0B4-4BD7-B960-ECA077400A1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F9E20E8C-861E-44B0-AD2A-C4FCF405B01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A513CD60-BD25-42AC-B4F4-6D84005A5C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553BC457-DE26-41A6-9F34-642AB2794D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7CC38E67-19EE-46A4-ABCC-886EF1216E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226910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82FDB7C-16C6-4F75-8D67-39AD861E9F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0E318754-A781-4B9C-960C-B3BC0112B4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6FC5BC3E-8268-45D8-BCB2-75801D756A9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45A9205E-27A9-4580-B500-8D8279B92B2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619E1D98-D6BF-4CBF-AE73-1EBF4F9CB56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3C7CECBB-DC0F-4AB4-85DA-02059E537F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CF26955E-4AE2-48BB-9734-7FB97A639C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A2CBCB33-9B3D-499A-BA96-27B7E0BE28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692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C01CFB6-D908-41D0-AC60-848C2E1F44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8390626A-73B6-4DDD-B9DA-FA46D8DFBD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8F40D885-0D27-4C66-91F0-CE0291EBA2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C08C2BE1-8BCD-4B13-A923-9B547F1F92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618964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51859249-1EE1-4135-A844-F3C98EDDAD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36BBE080-B2F7-4CEF-99CC-73A3ACC2DE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0A529945-D7A5-4F75-B7E6-ECFA2127F7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36133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8EE4676-54FB-4771-8914-185209751B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ACB56729-612A-470F-8875-E214A0252A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3CBEFE3B-463F-4372-8EBE-F212396F584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BB7B47BE-6EC1-4667-B81E-93AFB30EB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232F8209-37AC-4581-B505-5BE4673C90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0282EA53-612B-445D-944C-F21746FCEB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456409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5B2BFB0-4B68-4B32-A663-D84E4EF2C1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AB5D69E1-A1F4-44F0-91EC-24A8C0610C5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C0B76C1E-53A0-4734-A172-8366EBE49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9EC6CA2D-9ADD-44A2-8E16-A48640C685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28CC50D8-577B-4BA1-9F84-C4CAFA2060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3E8F5E7B-9EB1-40FA-AB11-AA3EEE92E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076737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E0F472CD-C671-480B-B981-D2FFA0805B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434D3487-ACF2-4C0A-8A0A-98E7C3488A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4DF45F2F-B4D7-4E20-AA18-D9382CF5A28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C1CAFC-5D0F-4C90-B897-875ABBDBBA59}" type="datetimeFigureOut">
              <a:rPr lang="hu-HU" smtClean="0"/>
              <a:t>2021.10.06.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18FA06A-FD81-425A-9A59-3E440A61BE3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9654136-5A70-4B89-934D-0BED7A59AB7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D8D7E0-1C5C-4B95-9922-77D7FB2FEFD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539809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9BE7305-886B-4DEC-B053-90284B4E83C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err="1"/>
              <a:t>password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3981073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Szélesvásznú</PresentationFormat>
  <Paragraphs>1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password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2021-10-06T07:39:26Z</dcterms:created>
  <dcterms:modified xsi:type="dcterms:W3CDTF">2021-10-06T07:39:31Z</dcterms:modified>
</cp:coreProperties>
</file>

<file path=docProps/thumbnail.jpeg>
</file>