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13200" cy="1828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14859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14859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14859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838200" y="571500"/>
            <a:ext cx="3238500" cy="4699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2800" err="1" lang="en-en" b="1">
                <a:latin typeface="Nimbus Sans"/>
              </a:rPr>
              <a:t>This is the title</a:t>
            </a:r>
          </a:p>
        </p:txBody>
      </p:sp>
      <p:sp>
        <p:nvSpPr>
          <p:cNvPr id="7" name=""/>
          <p:cNvSpPr/>
          <p:nvPr/>
        </p:nvSpPr>
        <p:spPr>
          <a:xfrm>
            <a:off x="685800" y="1206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2336800" y="1206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4013200" y="12065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1055649" y="15240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1" name=""/>
          <p:cNvCxnSpPr/>
          <p:nvPr/>
        </p:nvCxnSpPr>
        <p:spPr>
          <a:xfrm>
            <a:off x="793750" y="17589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2712999" y="18923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13" name=""/>
          <p:cNvCxnSpPr/>
          <p:nvPr/>
        </p:nvCxnSpPr>
        <p:spPr>
          <a:xfrm>
            <a:off x="2444750" y="2127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