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778000" cy="23622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711200" y="711200"/>
            <a:ext cx="1270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1219200" y="1498600"/>
            <a:ext cx="254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711200" y="2286000"/>
            <a:ext cx="127000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1414346" y="990600"/>
            <a:ext cx="169149" cy="508000"/>
          </a:xfrm>
          <a:custGeom>
            <a:pathLst>
              <a:path w="169149" h="508000">
                <a:moveTo>
                  <a:pt x="58853" y="508000"/>
                </a:moveTo>
                <a:lnTo>
                  <a:pt x="96051" y="470802"/>
                </a:lnTo>
                <a:cubicBezTo>
                  <a:pt x="158912" y="407940"/>
                  <a:pt x="169149" y="346756"/>
                  <a:pt x="130173" y="266856"/>
                </a:cubicBezTo>
                <a:lnTo>
                  <a:pt x="0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1552860" y="1083419"/>
            <a:ext cx="166624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highlight>
                  <a:srgbClr val="FFFFFF"/>
                </a:highlight>
                <a:latin typeface="Nimbus Sans"/>
              </a:rPr>
              <a:t>ne</a:t>
            </a:r>
          </a:p>
        </p:txBody>
      </p:sp>
      <p:sp>
        <p:nvSpPr>
          <p:cNvPr id="8" name=""/>
          <p:cNvSpPr/>
          <p:nvPr/>
        </p:nvSpPr>
        <p:spPr>
          <a:xfrm>
            <a:off x="1473200" y="611140"/>
            <a:ext cx="684080" cy="1027159"/>
          </a:xfrm>
          <a:custGeom>
            <a:pathLst>
              <a:path w="684080" h="1027159">
                <a:moveTo>
                  <a:pt x="0" y="1027159"/>
                </a:moveTo>
                <a:cubicBezTo>
                  <a:pt x="88900" y="1027159"/>
                  <a:pt x="159831" y="1007594"/>
                  <a:pt x="231106" y="954460"/>
                </a:cubicBezTo>
                <a:cubicBezTo>
                  <a:pt x="357014" y="860600"/>
                  <a:pt x="561245" y="687673"/>
                  <a:pt x="635000" y="506459"/>
                </a:cubicBezTo>
                <a:cubicBezTo>
                  <a:pt x="684080" y="385867"/>
                  <a:pt x="673261" y="213827"/>
                  <a:pt x="657369" y="98034"/>
                </a:cubicBezTo>
                <a:cubicBezTo>
                  <a:pt x="645282" y="9960"/>
                  <a:pt x="608059" y="0"/>
                  <a:pt x="545197" y="62861"/>
                </a:cubicBezTo>
                <a:lnTo>
                  <a:pt x="508000" y="100059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9" name=""/>
          <p:cNvSpPr/>
          <p:nvPr/>
        </p:nvSpPr>
        <p:spPr>
          <a:xfrm>
            <a:off x="2070528" y="1225513"/>
            <a:ext cx="96012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highlight>
                  <a:srgbClr val="FFFFFF"/>
                </a:highlight>
                <a:latin typeface="Nimbus Sans"/>
              </a:rPr>
              <a:t>e</a:t>
            </a:r>
          </a:p>
        </p:txBody>
      </p:sp>
      <p:sp>
        <p:nvSpPr>
          <p:cNvPr id="10" name=""/>
          <p:cNvSpPr/>
          <p:nvPr/>
        </p:nvSpPr>
        <p:spPr>
          <a:xfrm>
            <a:off x="1358216" y="1778000"/>
            <a:ext cx="29505" cy="508000"/>
          </a:xfrm>
          <a:custGeom>
            <a:pathLst>
              <a:path w="29505" h="508000">
                <a:moveTo>
                  <a:pt x="10377" y="0"/>
                </a:moveTo>
                <a:lnTo>
                  <a:pt x="10717" y="1929"/>
                </a:lnTo>
                <a:cubicBezTo>
                  <a:pt x="26155" y="89478"/>
                  <a:pt x="29505" y="164959"/>
                  <a:pt x="21887" y="253532"/>
                </a:cubicBezTo>
                <a:lnTo>
                  <a:pt x="0" y="50800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1" name=""/>
          <p:cNvSpPr/>
          <p:nvPr/>
        </p:nvSpPr>
        <p:spPr>
          <a:xfrm>
            <a:off x="1392767" y="2044647"/>
            <a:ext cx="731393" cy="152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highlight>
                  <a:srgbClr val="FFFFFF"/>
                </a:highlight>
                <a:latin typeface="Nimbus Sans"/>
              </a:rPr>
              <a:t>170 degrees</a:t>
            </a:r>
          </a:p>
        </p:txBody>
      </p:sp>
      <p:sp>
        <p:nvSpPr>
          <p:cNvPr id="12" name=""/>
          <p:cNvSpPr/>
          <p:nvPr/>
        </p:nvSpPr>
        <p:spPr>
          <a:xfrm>
            <a:off x="1260411" y="990600"/>
            <a:ext cx="60984" cy="508000"/>
          </a:xfrm>
          <a:custGeom>
            <a:pathLst>
              <a:path w="60984" h="508000">
                <a:moveTo>
                  <a:pt x="39563" y="508000"/>
                </a:moveTo>
                <a:lnTo>
                  <a:pt x="36776" y="500340"/>
                </a:lnTo>
                <a:cubicBezTo>
                  <a:pt x="6370" y="416802"/>
                  <a:pt x="0" y="343486"/>
                  <a:pt x="15540" y="255955"/>
                </a:cubicBezTo>
                <a:lnTo>
                  <a:pt x="60984" y="0"/>
                </a:ln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000000"/>
          </a:lnRef>
          <a:fillRef idx="0"/>
          <a:effectRef idx="0"/>
          <a:fontRef idx="none"/>
        </p:style>
      </p:sp>
      <p:sp>
        <p:nvSpPr>
          <p:cNvPr id="13" name=""/>
          <p:cNvSpPr/>
          <p:nvPr/>
        </p:nvSpPr>
        <p:spPr>
          <a:xfrm>
            <a:off x="771047" y="1207995"/>
            <a:ext cx="484250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ctr" lIns="0" tIns="0" rIns="0" bIns="0"/>
          <a:p>
            <a:pPr algn="ctr" marL="0" marR="0" latinLnBrk="0"/>
            <a:r>
              <a:rPr dirty="0" sz="1000" err="1" lang="en-en">
                <a:highlight>
                  <a:srgbClr val="FFFFFF"/>
                </a:highlight>
                <a:latin typeface="Nimbus Sans"/>
              </a:rPr>
              <a:t>-20</a:t>
            </a:r>
          </a:p>
          <a:p>
            <a:pPr algn="ctr" marL="0" marR="0" latinLnBrk="0"/>
            <a:r>
              <a:rPr dirty="0" sz="1000" err="1" lang="en-en">
                <a:highlight>
                  <a:srgbClr val="FFFFFF"/>
                </a:highlight>
                <a:latin typeface="Nimbus Sans"/>
              </a:rPr>
              <a:t>degrees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